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50399950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4"/>
    <p:restoredTop sz="94565"/>
  </p:normalViewPr>
  <p:slideViewPr>
    <p:cSldViewPr snapToGrid="0">
      <p:cViewPr>
        <p:scale>
          <a:sx n="28" d="100"/>
          <a:sy n="28" d="100"/>
        </p:scale>
        <p:origin x="5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2DE5-B6EE-E147-A976-7400C289695F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1143000"/>
            <a:ext cx="4318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117BC-AFF7-1F40-A198-4736DB871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1143000"/>
            <a:ext cx="4318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117BC-AFF7-1F40-A198-4736DB871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2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9996" y="5891626"/>
            <a:ext cx="42839958" cy="12533242"/>
          </a:xfrm>
        </p:spPr>
        <p:txBody>
          <a:bodyPr anchor="b"/>
          <a:lstStyle>
            <a:lvl1pPr algn="ctr">
              <a:defRPr sz="31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8908198"/>
            <a:ext cx="37799963" cy="8691601"/>
          </a:xfrm>
        </p:spPr>
        <p:txBody>
          <a:bodyPr/>
          <a:lstStyle>
            <a:lvl1pPr marL="0" indent="0" algn="ctr">
              <a:buNone/>
              <a:defRPr sz="12598"/>
            </a:lvl1pPr>
            <a:lvl2pPr marL="2399980" indent="0" algn="ctr">
              <a:buNone/>
              <a:defRPr sz="10499"/>
            </a:lvl2pPr>
            <a:lvl3pPr marL="4799960" indent="0" algn="ctr">
              <a:buNone/>
              <a:defRPr sz="9449"/>
            </a:lvl3pPr>
            <a:lvl4pPr marL="7199940" indent="0" algn="ctr">
              <a:buNone/>
              <a:defRPr sz="8399"/>
            </a:lvl4pPr>
            <a:lvl5pPr marL="9599920" indent="0" algn="ctr">
              <a:buNone/>
              <a:defRPr sz="8399"/>
            </a:lvl5pPr>
            <a:lvl6pPr marL="11999900" indent="0" algn="ctr">
              <a:buNone/>
              <a:defRPr sz="8399"/>
            </a:lvl6pPr>
            <a:lvl7pPr marL="14399880" indent="0" algn="ctr">
              <a:buNone/>
              <a:defRPr sz="8399"/>
            </a:lvl7pPr>
            <a:lvl8pPr marL="16799860" indent="0" algn="ctr">
              <a:buNone/>
              <a:defRPr sz="8399"/>
            </a:lvl8pPr>
            <a:lvl9pPr marL="19199840" indent="0" algn="ctr">
              <a:buNone/>
              <a:defRPr sz="83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2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7" y="1916653"/>
            <a:ext cx="10867489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9" y="1916653"/>
            <a:ext cx="31972468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9" y="8974945"/>
            <a:ext cx="43469957" cy="14974888"/>
          </a:xfrm>
        </p:spPr>
        <p:txBody>
          <a:bodyPr anchor="b"/>
          <a:lstStyle>
            <a:lvl1pPr>
              <a:defRPr sz="314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9" y="24091502"/>
            <a:ext cx="43469957" cy="7874940"/>
          </a:xfrm>
        </p:spPr>
        <p:txBody>
          <a:bodyPr/>
          <a:lstStyle>
            <a:lvl1pPr marL="0" indent="0">
              <a:buNone/>
              <a:defRPr sz="12598">
                <a:solidFill>
                  <a:schemeClr val="tx1"/>
                </a:solidFill>
              </a:defRPr>
            </a:lvl1pPr>
            <a:lvl2pPr marL="2399980" indent="0">
              <a:buNone/>
              <a:defRPr sz="10499">
                <a:solidFill>
                  <a:schemeClr val="tx1">
                    <a:tint val="75000"/>
                  </a:schemeClr>
                </a:solidFill>
              </a:defRPr>
            </a:lvl2pPr>
            <a:lvl3pPr marL="4799960" indent="0">
              <a:buNone/>
              <a:defRPr sz="9449">
                <a:solidFill>
                  <a:schemeClr val="tx1">
                    <a:tint val="75000"/>
                  </a:schemeClr>
                </a:solidFill>
              </a:defRPr>
            </a:lvl3pPr>
            <a:lvl4pPr marL="719994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4pPr>
            <a:lvl5pPr marL="959992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5pPr>
            <a:lvl6pPr marL="1199990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6pPr>
            <a:lvl7pPr marL="1439988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7pPr>
            <a:lvl8pPr marL="1679986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8pPr>
            <a:lvl9pPr marL="19199840" indent="0">
              <a:buNone/>
              <a:defRPr sz="8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9583264"/>
            <a:ext cx="2141997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9583264"/>
            <a:ext cx="2141997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1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916661"/>
            <a:ext cx="43469957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7" y="8824938"/>
            <a:ext cx="21321538" cy="4324966"/>
          </a:xfrm>
        </p:spPr>
        <p:txBody>
          <a:bodyPr anchor="b"/>
          <a:lstStyle>
            <a:lvl1pPr marL="0" indent="0">
              <a:buNone/>
              <a:defRPr sz="12598" b="1"/>
            </a:lvl1pPr>
            <a:lvl2pPr marL="2399980" indent="0">
              <a:buNone/>
              <a:defRPr sz="10499" b="1"/>
            </a:lvl2pPr>
            <a:lvl3pPr marL="4799960" indent="0">
              <a:buNone/>
              <a:defRPr sz="9449" b="1"/>
            </a:lvl3pPr>
            <a:lvl4pPr marL="7199940" indent="0">
              <a:buNone/>
              <a:defRPr sz="8399" b="1"/>
            </a:lvl4pPr>
            <a:lvl5pPr marL="9599920" indent="0">
              <a:buNone/>
              <a:defRPr sz="8399" b="1"/>
            </a:lvl5pPr>
            <a:lvl6pPr marL="11999900" indent="0">
              <a:buNone/>
              <a:defRPr sz="8399" b="1"/>
            </a:lvl6pPr>
            <a:lvl7pPr marL="14399880" indent="0">
              <a:buNone/>
              <a:defRPr sz="8399" b="1"/>
            </a:lvl7pPr>
            <a:lvl8pPr marL="16799860" indent="0">
              <a:buNone/>
              <a:defRPr sz="8399" b="1"/>
            </a:lvl8pPr>
            <a:lvl9pPr marL="19199840" indent="0">
              <a:buNone/>
              <a:defRPr sz="83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7" y="13149904"/>
            <a:ext cx="2132153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8" y="8824938"/>
            <a:ext cx="21426543" cy="4324966"/>
          </a:xfrm>
        </p:spPr>
        <p:txBody>
          <a:bodyPr anchor="b"/>
          <a:lstStyle>
            <a:lvl1pPr marL="0" indent="0">
              <a:buNone/>
              <a:defRPr sz="12598" b="1"/>
            </a:lvl1pPr>
            <a:lvl2pPr marL="2399980" indent="0">
              <a:buNone/>
              <a:defRPr sz="10499" b="1"/>
            </a:lvl2pPr>
            <a:lvl3pPr marL="4799960" indent="0">
              <a:buNone/>
              <a:defRPr sz="9449" b="1"/>
            </a:lvl3pPr>
            <a:lvl4pPr marL="7199940" indent="0">
              <a:buNone/>
              <a:defRPr sz="8399" b="1"/>
            </a:lvl4pPr>
            <a:lvl5pPr marL="9599920" indent="0">
              <a:buNone/>
              <a:defRPr sz="8399" b="1"/>
            </a:lvl5pPr>
            <a:lvl6pPr marL="11999900" indent="0">
              <a:buNone/>
              <a:defRPr sz="8399" b="1"/>
            </a:lvl6pPr>
            <a:lvl7pPr marL="14399880" indent="0">
              <a:buNone/>
              <a:defRPr sz="8399" b="1"/>
            </a:lvl7pPr>
            <a:lvl8pPr marL="16799860" indent="0">
              <a:buNone/>
              <a:defRPr sz="8399" b="1"/>
            </a:lvl8pPr>
            <a:lvl9pPr marL="19199840" indent="0">
              <a:buNone/>
              <a:defRPr sz="83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8" y="13149904"/>
            <a:ext cx="21426543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1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9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2399982"/>
            <a:ext cx="16255296" cy="8399939"/>
          </a:xfrm>
        </p:spPr>
        <p:txBody>
          <a:bodyPr anchor="b"/>
          <a:lstStyle>
            <a:lvl1pPr>
              <a:defRPr sz="16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5183304"/>
            <a:ext cx="25514975" cy="25583147"/>
          </a:xfrm>
        </p:spPr>
        <p:txBody>
          <a:bodyPr/>
          <a:lstStyle>
            <a:lvl1pPr>
              <a:defRPr sz="16798"/>
            </a:lvl1pPr>
            <a:lvl2pPr>
              <a:defRPr sz="14698"/>
            </a:lvl2pPr>
            <a:lvl3pPr>
              <a:defRPr sz="12598"/>
            </a:lvl3pPr>
            <a:lvl4pPr>
              <a:defRPr sz="10499"/>
            </a:lvl4pPr>
            <a:lvl5pPr>
              <a:defRPr sz="10499"/>
            </a:lvl5pPr>
            <a:lvl6pPr>
              <a:defRPr sz="10499"/>
            </a:lvl6pPr>
            <a:lvl7pPr>
              <a:defRPr sz="10499"/>
            </a:lvl7pPr>
            <a:lvl8pPr>
              <a:defRPr sz="10499"/>
            </a:lvl8pPr>
            <a:lvl9pPr>
              <a:defRPr sz="104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1" y="10799922"/>
            <a:ext cx="16255296" cy="20008190"/>
          </a:xfrm>
        </p:spPr>
        <p:txBody>
          <a:bodyPr/>
          <a:lstStyle>
            <a:lvl1pPr marL="0" indent="0">
              <a:buNone/>
              <a:defRPr sz="8399"/>
            </a:lvl1pPr>
            <a:lvl2pPr marL="2399980" indent="0">
              <a:buNone/>
              <a:defRPr sz="7349"/>
            </a:lvl2pPr>
            <a:lvl3pPr marL="4799960" indent="0">
              <a:buNone/>
              <a:defRPr sz="6299"/>
            </a:lvl3pPr>
            <a:lvl4pPr marL="7199940" indent="0">
              <a:buNone/>
              <a:defRPr sz="5249"/>
            </a:lvl4pPr>
            <a:lvl5pPr marL="9599920" indent="0">
              <a:buNone/>
              <a:defRPr sz="5249"/>
            </a:lvl5pPr>
            <a:lvl6pPr marL="11999900" indent="0">
              <a:buNone/>
              <a:defRPr sz="5249"/>
            </a:lvl6pPr>
            <a:lvl7pPr marL="14399880" indent="0">
              <a:buNone/>
              <a:defRPr sz="5249"/>
            </a:lvl7pPr>
            <a:lvl8pPr marL="16799860" indent="0">
              <a:buNone/>
              <a:defRPr sz="5249"/>
            </a:lvl8pPr>
            <a:lvl9pPr marL="19199840" indent="0">
              <a:buNone/>
              <a:defRPr sz="5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4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2399982"/>
            <a:ext cx="16255296" cy="8399939"/>
          </a:xfrm>
        </p:spPr>
        <p:txBody>
          <a:bodyPr anchor="b"/>
          <a:lstStyle>
            <a:lvl1pPr>
              <a:defRPr sz="167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5183304"/>
            <a:ext cx="25514975" cy="25583147"/>
          </a:xfrm>
        </p:spPr>
        <p:txBody>
          <a:bodyPr anchor="t"/>
          <a:lstStyle>
            <a:lvl1pPr marL="0" indent="0">
              <a:buNone/>
              <a:defRPr sz="16798"/>
            </a:lvl1pPr>
            <a:lvl2pPr marL="2399980" indent="0">
              <a:buNone/>
              <a:defRPr sz="14698"/>
            </a:lvl2pPr>
            <a:lvl3pPr marL="4799960" indent="0">
              <a:buNone/>
              <a:defRPr sz="12598"/>
            </a:lvl3pPr>
            <a:lvl4pPr marL="7199940" indent="0">
              <a:buNone/>
              <a:defRPr sz="10499"/>
            </a:lvl4pPr>
            <a:lvl5pPr marL="9599920" indent="0">
              <a:buNone/>
              <a:defRPr sz="10499"/>
            </a:lvl5pPr>
            <a:lvl6pPr marL="11999900" indent="0">
              <a:buNone/>
              <a:defRPr sz="10499"/>
            </a:lvl6pPr>
            <a:lvl7pPr marL="14399880" indent="0">
              <a:buNone/>
              <a:defRPr sz="10499"/>
            </a:lvl7pPr>
            <a:lvl8pPr marL="16799860" indent="0">
              <a:buNone/>
              <a:defRPr sz="10499"/>
            </a:lvl8pPr>
            <a:lvl9pPr marL="19199840" indent="0">
              <a:buNone/>
              <a:defRPr sz="104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1" y="10799922"/>
            <a:ext cx="16255296" cy="20008190"/>
          </a:xfrm>
        </p:spPr>
        <p:txBody>
          <a:bodyPr/>
          <a:lstStyle>
            <a:lvl1pPr marL="0" indent="0">
              <a:buNone/>
              <a:defRPr sz="8399"/>
            </a:lvl1pPr>
            <a:lvl2pPr marL="2399980" indent="0">
              <a:buNone/>
              <a:defRPr sz="7349"/>
            </a:lvl2pPr>
            <a:lvl3pPr marL="4799960" indent="0">
              <a:buNone/>
              <a:defRPr sz="6299"/>
            </a:lvl3pPr>
            <a:lvl4pPr marL="7199940" indent="0">
              <a:buNone/>
              <a:defRPr sz="5249"/>
            </a:lvl4pPr>
            <a:lvl5pPr marL="9599920" indent="0">
              <a:buNone/>
              <a:defRPr sz="5249"/>
            </a:lvl5pPr>
            <a:lvl6pPr marL="11999900" indent="0">
              <a:buNone/>
              <a:defRPr sz="5249"/>
            </a:lvl6pPr>
            <a:lvl7pPr marL="14399880" indent="0">
              <a:buNone/>
              <a:defRPr sz="5249"/>
            </a:lvl7pPr>
            <a:lvl8pPr marL="16799860" indent="0">
              <a:buNone/>
              <a:defRPr sz="5249"/>
            </a:lvl8pPr>
            <a:lvl9pPr marL="19199840" indent="0">
              <a:buNone/>
              <a:defRPr sz="5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916661"/>
            <a:ext cx="43469957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9583264"/>
            <a:ext cx="43469957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33366432"/>
            <a:ext cx="11339989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FD3-DAAF-1A4D-98F0-A61E9156FD54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33366432"/>
            <a:ext cx="17009983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33366432"/>
            <a:ext cx="11339989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799960" rtl="0" eaLnBrk="1" latinLnBrk="0" hangingPunct="1">
        <a:lnSpc>
          <a:spcPct val="90000"/>
        </a:lnSpc>
        <a:spcBef>
          <a:spcPct val="0"/>
        </a:spcBef>
        <a:buNone/>
        <a:defRPr sz="230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99990" indent="-1199990" algn="l" defTabSz="4799960" rtl="0" eaLnBrk="1" latinLnBrk="0" hangingPunct="1">
        <a:lnSpc>
          <a:spcPct val="90000"/>
        </a:lnSpc>
        <a:spcBef>
          <a:spcPts val="5249"/>
        </a:spcBef>
        <a:buFont typeface="Arial" panose="020B0604020202020204" pitchFamily="34" charset="0"/>
        <a:buChar char="•"/>
        <a:defRPr sz="14698" kern="1200">
          <a:solidFill>
            <a:schemeClr val="tx1"/>
          </a:solidFill>
          <a:latin typeface="+mn-lt"/>
          <a:ea typeface="+mn-ea"/>
          <a:cs typeface="+mn-cs"/>
        </a:defRPr>
      </a:lvl1pPr>
      <a:lvl2pPr marL="359997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2598" kern="1200">
          <a:solidFill>
            <a:schemeClr val="tx1"/>
          </a:solidFill>
          <a:latin typeface="+mn-lt"/>
          <a:ea typeface="+mn-ea"/>
          <a:cs typeface="+mn-cs"/>
        </a:defRPr>
      </a:lvl2pPr>
      <a:lvl3pPr marL="599995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10499" kern="1200">
          <a:solidFill>
            <a:schemeClr val="tx1"/>
          </a:solidFill>
          <a:latin typeface="+mn-lt"/>
          <a:ea typeface="+mn-ea"/>
          <a:cs typeface="+mn-cs"/>
        </a:defRPr>
      </a:lvl3pPr>
      <a:lvl4pPr marL="839993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4pPr>
      <a:lvl5pPr marL="1079991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5pPr>
      <a:lvl6pPr marL="1319989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6pPr>
      <a:lvl7pPr marL="1559987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7pPr>
      <a:lvl8pPr marL="1799985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8pPr>
      <a:lvl9pPr marL="20399830" indent="-1199990" algn="l" defTabSz="479996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1pPr>
      <a:lvl2pPr marL="239998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79996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3pPr>
      <a:lvl4pPr marL="719994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4pPr>
      <a:lvl5pPr marL="959992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5pPr>
      <a:lvl6pPr marL="1199990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6pPr>
      <a:lvl7pPr marL="1439988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7pPr>
      <a:lvl8pPr marL="1679986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8pPr>
      <a:lvl9pPr marL="19199840" algn="l" defTabSz="4799960" rtl="0" eaLnBrk="1" latinLnBrk="0" hangingPunct="1">
        <a:defRPr sz="9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04D79-981E-B63D-6CA1-0695791D86E9}"/>
              </a:ext>
            </a:extLst>
          </p:cNvPr>
          <p:cNvGrpSpPr/>
          <p:nvPr/>
        </p:nvGrpSpPr>
        <p:grpSpPr>
          <a:xfrm>
            <a:off x="745117" y="-391161"/>
            <a:ext cx="48756347" cy="36573414"/>
            <a:chOff x="745117" y="-254001"/>
            <a:chExt cx="48756347" cy="36573414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11A4635-C05F-135B-ADD6-9C2D296C2FD1}"/>
                </a:ext>
              </a:extLst>
            </p:cNvPr>
            <p:cNvSpPr txBox="1"/>
            <p:nvPr/>
          </p:nvSpPr>
          <p:spPr>
            <a:xfrm>
              <a:off x="745118" y="-254000"/>
              <a:ext cx="94448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/>
                <a:t>a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5E0C40D-425A-FEEF-A700-9B8BD2F60D50}"/>
                </a:ext>
              </a:extLst>
            </p:cNvPr>
            <p:cNvSpPr txBox="1"/>
            <p:nvPr/>
          </p:nvSpPr>
          <p:spPr>
            <a:xfrm>
              <a:off x="28487925" y="-254001"/>
              <a:ext cx="101021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/>
                <a:t>b</a:t>
              </a:r>
            </a:p>
          </p:txBody>
        </p:sp>
        <p:pic>
          <p:nvPicPr>
            <p:cNvPr id="16" name="Picture 15" descr="Graphical user interface, chart, line chart&#10;&#10;Description automatically generated">
              <a:extLst>
                <a:ext uri="{FF2B5EF4-FFF2-40B4-BE49-F238E27FC236}">
                  <a16:creationId xmlns:a16="http://schemas.microsoft.com/office/drawing/2014/main" id="{37E6E425-CF08-29F8-FFEE-D70251675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7101" y="659330"/>
              <a:ext cx="26123077" cy="23896418"/>
            </a:xfrm>
            <a:prstGeom prst="rect">
              <a:avLst/>
            </a:prstGeom>
          </p:spPr>
        </p:pic>
        <p:pic>
          <p:nvPicPr>
            <p:cNvPr id="30" name="Picture 29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75C368F5-2BF7-0C1A-2764-A49D6E4C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01065" y="1532579"/>
              <a:ext cx="20600398" cy="8011266"/>
            </a:xfrm>
            <a:prstGeom prst="rect">
              <a:avLst/>
            </a:prstGeom>
          </p:spPr>
        </p:pic>
        <p:pic>
          <p:nvPicPr>
            <p:cNvPr id="32" name="Picture 31" descr="Chart, line chart&#10;&#10;Description automatically generated">
              <a:extLst>
                <a:ext uri="{FF2B5EF4-FFF2-40B4-BE49-F238E27FC236}">
                  <a16:creationId xmlns:a16="http://schemas.microsoft.com/office/drawing/2014/main" id="{88EA7F7A-5C07-0BEF-4A81-FA6FEC0C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01066" y="9409856"/>
              <a:ext cx="20600398" cy="8011266"/>
            </a:xfrm>
            <a:prstGeom prst="rect">
              <a:avLst/>
            </a:prstGeom>
          </p:spPr>
        </p:pic>
        <p:pic>
          <p:nvPicPr>
            <p:cNvPr id="34" name="Picture 33" descr="Chart, line chart&#10;&#10;Description automatically generated">
              <a:extLst>
                <a:ext uri="{FF2B5EF4-FFF2-40B4-BE49-F238E27FC236}">
                  <a16:creationId xmlns:a16="http://schemas.microsoft.com/office/drawing/2014/main" id="{91B0E328-F31C-1B7D-1316-220A4328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1066" y="17287134"/>
              <a:ext cx="20600398" cy="8011266"/>
            </a:xfrm>
            <a:prstGeom prst="rect">
              <a:avLst/>
            </a:prstGeom>
          </p:spPr>
        </p:pic>
        <p:pic>
          <p:nvPicPr>
            <p:cNvPr id="37" name="Picture 3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E412700-97E1-7758-ACE7-354FCE4BD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740" t="8885" b="85397"/>
            <a:stretch/>
          </p:blipFill>
          <p:spPr>
            <a:xfrm>
              <a:off x="30705002" y="458522"/>
              <a:ext cx="18796460" cy="733533"/>
            </a:xfrm>
            <a:prstGeom prst="rect">
              <a:avLst/>
            </a:prstGeom>
          </p:spPr>
        </p:pic>
        <p:pic>
          <p:nvPicPr>
            <p:cNvPr id="46" name="Picture 4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85EEFA-3345-60DA-D54F-EAC797A9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9607" y="25821803"/>
              <a:ext cx="23619623" cy="10497610"/>
            </a:xfrm>
            <a:prstGeom prst="rect">
              <a:avLst/>
            </a:prstGeom>
          </p:spPr>
        </p:pic>
        <p:pic>
          <p:nvPicPr>
            <p:cNvPr id="47" name="Picture 46" descr="Chart&#10;&#10;Description automatically generated">
              <a:extLst>
                <a:ext uri="{FF2B5EF4-FFF2-40B4-BE49-F238E27FC236}">
                  <a16:creationId xmlns:a16="http://schemas.microsoft.com/office/drawing/2014/main" id="{E422842A-D7B7-0F18-DDB9-D4AA0019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81839" y="25821803"/>
              <a:ext cx="23619623" cy="1049761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D1587E-18AE-9980-C516-9BAAB086AB56}"/>
                </a:ext>
              </a:extLst>
            </p:cNvPr>
            <p:cNvSpPr txBox="1"/>
            <p:nvPr/>
          </p:nvSpPr>
          <p:spPr>
            <a:xfrm>
              <a:off x="745117" y="24760867"/>
              <a:ext cx="9989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/>
                <a:t>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F948A1-C577-08DE-9C8F-EADCBF6CA9CE}"/>
                </a:ext>
              </a:extLst>
            </p:cNvPr>
            <p:cNvSpPr txBox="1"/>
            <p:nvPr/>
          </p:nvSpPr>
          <p:spPr>
            <a:xfrm>
              <a:off x="25881839" y="24760867"/>
              <a:ext cx="101021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17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1205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Kuan-Hao Chao</dc:creator>
  <cp:lastModifiedBy>Kuan-Hao Chao</cp:lastModifiedBy>
  <cp:revision>56</cp:revision>
  <dcterms:created xsi:type="dcterms:W3CDTF">2023-05-02T11:57:45Z</dcterms:created>
  <dcterms:modified xsi:type="dcterms:W3CDTF">2023-05-03T13:22:02Z</dcterms:modified>
</cp:coreProperties>
</file>